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529"/>
    <p:restoredTop sz="95170"/>
  </p:normalViewPr>
  <p:slideViewPr>
    <p:cSldViewPr snapToGrid="0">
      <p:cViewPr varScale="1">
        <p:scale>
          <a:sx n="78" d="100"/>
          <a:sy n="78" d="100"/>
        </p:scale>
        <p:origin x="200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42AC3-E13D-0103-E980-D49A394BDC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DA2EDD-99D8-707F-9198-40F5D67E2A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CA060C-57A8-0C41-C3DA-0EC89B94A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A043-84FB-AD46-8543-8683A39EF2A7}" type="datetimeFigureOut">
              <a:rPr lang="en-US" smtClean="0"/>
              <a:t>6/12/25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ADD4F-A696-CDA5-91BA-6CB32DE41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CA65D8-9EF2-9107-09F8-A8D40021C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F17B3-3D7A-5F4A-A47F-C6B21E663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915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D8B3A-9FB7-863A-0E61-25DBDB77B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0C5C99-FF38-3DB6-8866-2E21F7E9F6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B51404-A5EF-A319-0982-888D3B60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A043-84FB-AD46-8543-8683A39EF2A7}" type="datetimeFigureOut">
              <a:rPr lang="en-US" smtClean="0"/>
              <a:t>6/12/25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DFF6A8-9076-5CF3-A941-8627341A3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F334C-069A-5DE9-5E63-C69A59B46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F17B3-3D7A-5F4A-A47F-C6B21E663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896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418C7F-B7CE-1971-5CEF-882064FB8C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4B5AE2-6C75-D390-977C-3815A7AA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9E1EC-6887-8C1A-C220-09FAAC9DF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A043-84FB-AD46-8543-8683A39EF2A7}" type="datetimeFigureOut">
              <a:rPr lang="en-US" smtClean="0"/>
              <a:t>6/12/25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303B05-20BA-599C-E358-F3BE7ABF6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88F7E-674E-D758-56FF-A2AA6CE2A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F17B3-3D7A-5F4A-A47F-C6B21E663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515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D6E4C-D686-8177-72AA-DB413A6A2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D5142-56F3-3988-5542-CCB9A3891F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FE1A6B-50CE-41A5-C801-B083FC3CF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A043-84FB-AD46-8543-8683A39EF2A7}" type="datetimeFigureOut">
              <a:rPr lang="en-US" smtClean="0"/>
              <a:t>6/12/25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9600C6-0E92-A445-D587-09DE7CED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854270-5129-5EBE-E5C2-9245BF7B2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F17B3-3D7A-5F4A-A47F-C6B21E663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301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E3003-F3DC-F91B-8FD8-A541AE154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78AB71-437F-5E6F-22CD-0CED37C559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0D34F2-71CE-A826-71BD-14F84A116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A043-84FB-AD46-8543-8683A39EF2A7}" type="datetimeFigureOut">
              <a:rPr lang="en-US" smtClean="0"/>
              <a:t>6/12/25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BF5B34-A81E-38BF-14BF-19ACFDC29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677465-992B-8AA1-4E8E-268C8FFE4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F17B3-3D7A-5F4A-A47F-C6B21E663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71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6EBBE-B48A-3953-4E8F-A57941BC0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7B4DEA-AE40-835D-C7B5-F748B0767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D57690-2FE1-CBE6-42E9-D967E57B36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AACC76-B6D8-7C4C-4E7D-DD53C342E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A043-84FB-AD46-8543-8683A39EF2A7}" type="datetimeFigureOut">
              <a:rPr lang="en-US" smtClean="0"/>
              <a:t>6/12/25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A60F3-2931-4692-6620-29BDB6CBC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4A90AF-B8CD-862B-98AB-1002784BA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F17B3-3D7A-5F4A-A47F-C6B21E663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945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EEAC2-FC24-9A65-2A18-80510066D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74B341-6E57-B119-0CB9-2993284927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E31E4A-0FD4-149B-40EB-7896067D57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6A2037-A01C-7B3A-31B3-936B85E7C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5F8934-09CF-F0D1-8135-A2E37D15CC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8E7B52-3F2D-2B76-7F50-6ADEAEFE6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A043-84FB-AD46-8543-8683A39EF2A7}" type="datetimeFigureOut">
              <a:rPr lang="en-US" smtClean="0"/>
              <a:t>6/12/25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CABE79-45A6-8374-62A3-4DA90E634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1CC989-33F1-D460-DD2E-BF7D30B7B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F17B3-3D7A-5F4A-A47F-C6B21E663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101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C6B51-26CD-A41E-209C-64DFDD8A8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1F61AC-392E-180D-4041-204EFB634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A043-84FB-AD46-8543-8683A39EF2A7}" type="datetimeFigureOut">
              <a:rPr lang="en-US" smtClean="0"/>
              <a:t>6/12/25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C9CB8D-33C3-921A-6150-D46E837A2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FF3894-E54B-C929-729C-50264128F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F17B3-3D7A-5F4A-A47F-C6B21E663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129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D471DE-EEB2-478D-8813-8AB7A3980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A043-84FB-AD46-8543-8683A39EF2A7}" type="datetimeFigureOut">
              <a:rPr lang="en-US" smtClean="0"/>
              <a:t>6/12/25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534CE6-0A02-97CD-9637-2033825A0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A6A4D6-B038-9BD1-A7E5-F009119F7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F17B3-3D7A-5F4A-A47F-C6B21E663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580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CA754-42BB-8069-75EC-D679ED008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682DCB-8C31-16FD-05A1-A1661B0C2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494CCD-5A11-4CC0-47C5-BC481DD034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30AE36-EE47-9B24-1ECF-56BC09B38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A043-84FB-AD46-8543-8683A39EF2A7}" type="datetimeFigureOut">
              <a:rPr lang="en-US" smtClean="0"/>
              <a:t>6/12/25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C52A61-991E-EE15-07D3-C6D99089C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2645A7-EEEA-2C8E-2D21-2A5537643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F17B3-3D7A-5F4A-A47F-C6B21E663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142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B2A3D-10B0-F551-E3F6-55C6EF0AC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67D2B8-3BEF-FFF3-76E3-DB96677027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495A37-4389-7CB8-4186-8A08A21B75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BFE52D-E14D-2C1C-B669-D71E04E82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A043-84FB-AD46-8543-8683A39EF2A7}" type="datetimeFigureOut">
              <a:rPr lang="en-US" smtClean="0"/>
              <a:t>6/12/25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DA467C-79CE-A821-F7DA-555B81B75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A5E1EF-83C1-F70B-886C-FF0CD4ECC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F17B3-3D7A-5F4A-A47F-C6B21E663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33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6D3F6D-C62E-01D9-2479-D9B189E95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FAD231-3D1A-E1E3-76F7-B6F4BC8C0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418224-F9B8-B421-9A6C-2379B5780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8A043-84FB-AD46-8543-8683A39EF2A7}" type="datetimeFigureOut">
              <a:rPr lang="en-US" smtClean="0"/>
              <a:t>6/12/25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4F075-BB10-64B9-5A5B-9B1DA3218E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005E82-0A85-742C-8AFE-EB0A63C234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F17B3-3D7A-5F4A-A47F-C6B21E663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13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BFCF0-AAA0-614A-894A-79EF1BDFE6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VEKTOR SATUAN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7E37A9-E61C-C735-5C46-428F88EFAA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693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A215E-88B9-879E-292C-27A8FA847B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Vektor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a </a:t>
            </a:r>
            <a:r>
              <a:rPr lang="en-US" dirty="0" err="1"/>
              <a:t>adalah</a:t>
            </a:r>
            <a:r>
              <a:rPr lang="en-US" dirty="0"/>
              <a:t> vector </a:t>
            </a:r>
            <a:r>
              <a:rPr lang="en-US" dirty="0" err="1"/>
              <a:t>searah</a:t>
            </a:r>
            <a:r>
              <a:rPr lang="en-US" dirty="0"/>
              <a:t> a dan </a:t>
            </a:r>
            <a:r>
              <a:rPr lang="en-US" dirty="0" err="1"/>
              <a:t>panjangnya</a:t>
            </a:r>
            <a:r>
              <a:rPr lang="en-US" dirty="0"/>
              <a:t> 1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Vektor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a </a:t>
            </a:r>
            <a:r>
              <a:rPr lang="en-US" dirty="0" err="1"/>
              <a:t>didefinisi</a:t>
            </a:r>
            <a:r>
              <a:rPr lang="en-US" dirty="0"/>
              <a:t> </a:t>
            </a:r>
            <a:r>
              <a:rPr lang="en-US" dirty="0" err="1"/>
              <a:t>e</a:t>
            </a:r>
            <a:r>
              <a:rPr lang="en-US" baseline="-25000" dirty="0" err="1"/>
              <a:t>a</a:t>
            </a:r>
            <a:r>
              <a:rPr lang="en-US" dirty="0"/>
              <a:t> = </a:t>
            </a:r>
            <a:r>
              <a:rPr lang="en-US" u="sng" dirty="0"/>
              <a:t> a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</a:t>
            </a:r>
            <a:r>
              <a:rPr lang="en-US" dirty="0" err="1"/>
              <a:t>IaI</a:t>
            </a:r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E630519-8448-B9F1-B79E-C82359A295BA}"/>
              </a:ext>
            </a:extLst>
          </p:cNvPr>
          <p:cNvCxnSpPr/>
          <p:nvPr/>
        </p:nvCxnSpPr>
        <p:spPr>
          <a:xfrm>
            <a:off x="2923082" y="2308485"/>
            <a:ext cx="38974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0BD6860-35A6-A459-FEF6-B17A7B37880F}"/>
              </a:ext>
            </a:extLst>
          </p:cNvPr>
          <p:cNvCxnSpPr/>
          <p:nvPr/>
        </p:nvCxnSpPr>
        <p:spPr>
          <a:xfrm>
            <a:off x="6265889" y="2278505"/>
            <a:ext cx="35976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8020F87-A9A4-FB46-589C-77871884D92A}"/>
              </a:ext>
            </a:extLst>
          </p:cNvPr>
          <p:cNvCxnSpPr/>
          <p:nvPr/>
        </p:nvCxnSpPr>
        <p:spPr>
          <a:xfrm>
            <a:off x="4646951" y="3312826"/>
            <a:ext cx="2998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1D1080F-593B-9C1C-CBEF-14737D2E68AF}"/>
              </a:ext>
            </a:extLst>
          </p:cNvPr>
          <p:cNvCxnSpPr/>
          <p:nvPr/>
        </p:nvCxnSpPr>
        <p:spPr>
          <a:xfrm>
            <a:off x="5306518" y="3267856"/>
            <a:ext cx="35976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1B7DD99-00F6-5C9C-A102-030188380263}"/>
              </a:ext>
            </a:extLst>
          </p:cNvPr>
          <p:cNvCxnSpPr/>
          <p:nvPr/>
        </p:nvCxnSpPr>
        <p:spPr>
          <a:xfrm>
            <a:off x="5381469" y="3897443"/>
            <a:ext cx="25483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4294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9E4D9-AE93-9800-5F31-469503BD4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soal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2D0DF-2DED-0A1F-67EA-8908BB0311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Tentukan</a:t>
            </a:r>
            <a:r>
              <a:rPr lang="en-US" dirty="0"/>
              <a:t> vector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 = (2,-3,6)</a:t>
            </a:r>
          </a:p>
          <a:p>
            <a:pPr marL="0" indent="0">
              <a:buNone/>
            </a:pPr>
            <a:r>
              <a:rPr lang="en-US" dirty="0"/>
              <a:t>Langkah-Langkah :</a:t>
            </a:r>
          </a:p>
          <a:p>
            <a:pPr marL="514350" indent="-514350">
              <a:buAutoNum type="arabicPeriod"/>
            </a:pPr>
            <a:r>
              <a:rPr lang="en-US" dirty="0" err="1"/>
              <a:t>Hitung</a:t>
            </a:r>
            <a:r>
              <a:rPr lang="en-US" dirty="0"/>
              <a:t> Panjang </a:t>
            </a:r>
            <a:r>
              <a:rPr lang="en-US" dirty="0" err="1"/>
              <a:t>IaI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Hitung</a:t>
            </a:r>
            <a:r>
              <a:rPr lang="en-US" dirty="0"/>
              <a:t> </a:t>
            </a:r>
            <a:r>
              <a:rPr lang="en-US" dirty="0" err="1"/>
              <a:t>e</a:t>
            </a:r>
            <a:r>
              <a:rPr lang="en-US" baseline="-25000" dirty="0" err="1"/>
              <a:t>a</a:t>
            </a:r>
            <a:endParaRPr lang="en-US" baseline="-25000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FC24E13-9E91-4FBA-3F00-DF3421A0196E}"/>
              </a:ext>
            </a:extLst>
          </p:cNvPr>
          <p:cNvCxnSpPr/>
          <p:nvPr/>
        </p:nvCxnSpPr>
        <p:spPr>
          <a:xfrm>
            <a:off x="4991725" y="2383436"/>
            <a:ext cx="2548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E35479C-E6E6-1482-9E9F-4AC9324B79B8}"/>
              </a:ext>
            </a:extLst>
          </p:cNvPr>
          <p:cNvCxnSpPr/>
          <p:nvPr/>
        </p:nvCxnSpPr>
        <p:spPr>
          <a:xfrm>
            <a:off x="3777521" y="3429000"/>
            <a:ext cx="1948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5E7AA66-A8D8-C6C5-6B65-0C2F3E50F3C5}"/>
              </a:ext>
            </a:extLst>
          </p:cNvPr>
          <p:cNvCxnSpPr/>
          <p:nvPr/>
        </p:nvCxnSpPr>
        <p:spPr>
          <a:xfrm>
            <a:off x="2458387" y="3897443"/>
            <a:ext cx="32978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5530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41</Words>
  <Application>Microsoft Macintosh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VEKTOR SATUAN</vt:lpstr>
      <vt:lpstr>PowerPoint Presentation</vt:lpstr>
      <vt:lpstr>Contoh soal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VEKTOR SATUAN</dc:title>
  <dc:creator>Microsoft Office User</dc:creator>
  <cp:lastModifiedBy>Microsoft Office User</cp:lastModifiedBy>
  <cp:revision>2</cp:revision>
  <dcterms:created xsi:type="dcterms:W3CDTF">2024-12-04T23:56:14Z</dcterms:created>
  <dcterms:modified xsi:type="dcterms:W3CDTF">2025-06-12T04:55:22Z</dcterms:modified>
</cp:coreProperties>
</file>